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394" r:id="rId4"/>
    <p:sldId id="410" r:id="rId5"/>
    <p:sldId id="411" r:id="rId6"/>
    <p:sldId id="409" r:id="rId7"/>
    <p:sldId id="408" r:id="rId8"/>
    <p:sldId id="405" r:id="rId9"/>
    <p:sldId id="407" r:id="rId10"/>
    <p:sldId id="398" r:id="rId11"/>
    <p:sldId id="400" r:id="rId12"/>
    <p:sldId id="412" r:id="rId13"/>
    <p:sldId id="413" r:id="rId14"/>
    <p:sldId id="401" r:id="rId15"/>
    <p:sldId id="414" r:id="rId16"/>
    <p:sldId id="402" r:id="rId17"/>
    <p:sldId id="40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B3211"/>
    <a:srgbClr val="01FFFF"/>
    <a:srgbClr val="31FB57"/>
    <a:srgbClr val="9966FF"/>
    <a:srgbClr val="FF66FF"/>
    <a:srgbClr val="FDF36F"/>
    <a:srgbClr val="E542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22" autoAdjust="0"/>
  </p:normalViewPr>
  <p:slideViewPr>
    <p:cSldViewPr>
      <p:cViewPr varScale="1">
        <p:scale>
          <a:sx n="110" d="100"/>
          <a:sy n="110" d="100"/>
        </p:scale>
        <p:origin x="9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37C7262-338B-43DD-B723-1D399B106AF4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489A728-E572-47E2-AE05-0F70427E07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74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19800"/>
            <a:ext cx="9906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F2E79-4A7A-4B81-9AD9-BE6D51B1ACA4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July 2012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3D502-792B-441D-B0F2-A7823674A7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4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4C591-4911-4CE1-BDE5-CA73653BD6D3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6FEBF-12D9-4B63-80C9-AC2EC8622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3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628D-0069-4B42-9B8B-E46199A80FA9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D38B-F386-4A81-A6E2-2FEF158BA2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80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74F41-63FC-44E3-9837-CE29A46619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45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02713-2856-4600-B412-1CF3AF4ABB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81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22586-AFFA-4359-9FD6-921864499A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9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A3949-BF25-4CC5-B166-C0017BB51E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87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63373-B8CB-4528-BCAA-F54F84A45C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47EEE-DD79-47C0-A320-9B1F19ECD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9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82D2A-1B7B-42C3-A39C-FE196C8B16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263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C265-C3E0-431A-B61E-8F6A1C53E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19800"/>
            <a:ext cx="9906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D4D2D-A6EE-4899-973F-CF8FF9C9D12F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A499-14B1-4141-8B47-F388188B2A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454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3BCC6-7C5C-4374-8AA6-54E1C09FF4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38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9F2A-3A1D-469E-B517-0152047D30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810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AEDEB-0BAB-4ECB-8983-C9D26F3EB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6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F2C1F-3D33-44D6-86C2-81BA1FAE5932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0E403-7565-40BD-ABD8-67E88CCEB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05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398B0-7373-4C28-9177-1F6F76DE4BD9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57DC3-70DB-4631-B147-E2A4DDB86F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6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8FB66-6DEC-42E3-BD7A-9E7788CA7E89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C851A-17E4-44F0-B24B-C4EAC96482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19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4466C-41B5-486A-B60B-B7A9740CAFD5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64758-DE6A-4F7F-A0AE-317DE9E0DB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95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0B636-6578-4011-ACD9-3D2DD7B42BDB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44C33-9BFB-4386-B4D4-3309C16DD0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8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709FC-2D94-4786-B5DE-1B6CE5DB61E4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13E05-C0C9-45C9-9148-9BDAD0605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1E426-7615-4347-BDE6-297B8C55BF23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20C6C-8356-449D-9991-A8B1E3F98B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8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" t="-100" r="-100" b="-1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654E38-6604-42F9-97BF-AA3C0DE934F2}" type="datetime1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324600"/>
            <a:ext cx="3657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 dirty="0"/>
              <a:t>M. Dugger, February 2012</a:t>
            </a:r>
          </a:p>
        </p:txBody>
      </p:sp>
      <p:sp>
        <p:nvSpPr>
          <p:cNvPr id="1030" name="Rectangle 7"/>
          <p:cNvSpPr>
            <a:spLocks noChangeArrowheads="1"/>
          </p:cNvSpPr>
          <p:nvPr userDrawn="1"/>
        </p:nvSpPr>
        <p:spPr bwMode="auto">
          <a:xfrm>
            <a:off x="8153400" y="5943600"/>
            <a:ext cx="8382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7E74FC-11B3-447D-95B5-72066D9851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0F01F5-D549-49DE-B6E4-65F2CC6BA3AF}" type="datetimeFigureOut">
              <a:rPr lang="en-US"/>
              <a:pPr>
                <a:defRPr/>
              </a:pPr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656E51-531B-42E0-A7F1-1459E8596F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E53B6-84D0-4E0D-8E4B-4729C1BC8773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125" name="Title 1"/>
          <p:cNvSpPr>
            <a:spLocks/>
          </p:cNvSpPr>
          <p:nvPr/>
        </p:nvSpPr>
        <p:spPr bwMode="auto">
          <a:xfrm>
            <a:off x="304800" y="37011"/>
            <a:ext cx="838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Low mass 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endParaRPr lang="el-GR" altLang="en-US" sz="4000" i="1" baseline="300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986276-D748-419C-9CD8-F0CE3E431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9E6329-BEDD-4EB6-9348-473A2A97F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2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986276-D748-419C-9CD8-F0CE3E431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9E6329-BEDD-4EB6-9348-473A2A97F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0587F541-0968-4D84-B895-AEC32258BCDC}"/>
              </a:ext>
            </a:extLst>
          </p:cNvPr>
          <p:cNvSpPr/>
          <p:nvPr/>
        </p:nvSpPr>
        <p:spPr>
          <a:xfrm>
            <a:off x="6096000" y="1219200"/>
            <a:ext cx="2057400" cy="609600"/>
          </a:xfrm>
          <a:prstGeom prst="ellipse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A8747A-CAAC-46F0-BBB6-BD77FBC6B65C}"/>
              </a:ext>
            </a:extLst>
          </p:cNvPr>
          <p:cNvSpPr txBox="1"/>
          <p:nvPr/>
        </p:nvSpPr>
        <p:spPr>
          <a:xfrm>
            <a:off x="4953000" y="4495800"/>
            <a:ext cx="3580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3333FF"/>
                </a:solidFill>
              </a:rPr>
              <a:t>Center within PDG value </a:t>
            </a:r>
          </a:p>
        </p:txBody>
      </p:sp>
    </p:spTree>
    <p:extLst>
      <p:ext uri="{BB962C8B-B14F-4D97-AF65-F5344CB8AC3E}">
        <p14:creationId xmlns:p14="http://schemas.microsoft.com/office/powerpoint/2010/main" val="950494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986276-D748-419C-9CD8-F0CE3E431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9E6329-BEDD-4EB6-9348-473A2A97F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0587F541-0968-4D84-B895-AEC32258BCDC}"/>
              </a:ext>
            </a:extLst>
          </p:cNvPr>
          <p:cNvSpPr/>
          <p:nvPr/>
        </p:nvSpPr>
        <p:spPr>
          <a:xfrm>
            <a:off x="6096000" y="1676400"/>
            <a:ext cx="2057400" cy="609600"/>
          </a:xfrm>
          <a:prstGeom prst="ellipse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A8747A-CAAC-46F0-BBB6-BD77FBC6B65C}"/>
              </a:ext>
            </a:extLst>
          </p:cNvPr>
          <p:cNvSpPr txBox="1"/>
          <p:nvPr/>
        </p:nvSpPr>
        <p:spPr>
          <a:xfrm>
            <a:off x="4953000" y="4495800"/>
            <a:ext cx="38515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Center within PDG value</a:t>
            </a:r>
          </a:p>
          <a:p>
            <a:r>
              <a:rPr lang="en-US" b="1" dirty="0">
                <a:solidFill>
                  <a:srgbClr val="3333FF"/>
                </a:solidFill>
              </a:rPr>
              <a:t>Width within 1.08</a:t>
            </a:r>
            <a:r>
              <a:rPr lang="el-GR" b="1" i="1" dirty="0">
                <a:solidFill>
                  <a:srgbClr val="3333FF"/>
                </a:solidFill>
                <a:cs typeface="Times New Roman" panose="02020603050405020304" pitchFamily="18" charset="0"/>
              </a:rPr>
              <a:t>σ</a:t>
            </a:r>
            <a:r>
              <a:rPr lang="en-US" b="1" dirty="0">
                <a:solidFill>
                  <a:srgbClr val="3333FF"/>
                </a:solidFill>
              </a:rPr>
              <a:t> of PDG </a:t>
            </a:r>
          </a:p>
        </p:txBody>
      </p:sp>
    </p:spTree>
    <p:extLst>
      <p:ext uri="{BB962C8B-B14F-4D97-AF65-F5344CB8AC3E}">
        <p14:creationId xmlns:p14="http://schemas.microsoft.com/office/powerpoint/2010/main" val="319066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B3DD15-4307-4B40-B158-7ECE68015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3831336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F220C1-FA7D-4C36-897C-B0FF4D715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024360-BD1E-401B-8B97-53D62433F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A0D09DE-241E-4762-8711-3FB495D13E7D}"/>
              </a:ext>
            </a:extLst>
          </p:cNvPr>
          <p:cNvSpPr/>
          <p:nvPr/>
        </p:nvSpPr>
        <p:spPr>
          <a:xfrm>
            <a:off x="5715000" y="3962400"/>
            <a:ext cx="2057400" cy="609600"/>
          </a:xfrm>
          <a:prstGeom prst="ellipse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F61969-8A36-4A50-9EE4-0766278504A7}"/>
              </a:ext>
            </a:extLst>
          </p:cNvPr>
          <p:cNvSpPr txBox="1"/>
          <p:nvPr/>
        </p:nvSpPr>
        <p:spPr>
          <a:xfrm>
            <a:off x="762000" y="4495800"/>
            <a:ext cx="3580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3333FF"/>
                </a:solidFill>
              </a:rPr>
              <a:t>Center within PDG value </a:t>
            </a:r>
          </a:p>
        </p:txBody>
      </p:sp>
    </p:spTree>
    <p:extLst>
      <p:ext uri="{BB962C8B-B14F-4D97-AF65-F5344CB8AC3E}">
        <p14:creationId xmlns:p14="http://schemas.microsoft.com/office/powerpoint/2010/main" val="2923869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B3DD15-4307-4B40-B158-7ECE68015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3831336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F220C1-FA7D-4C36-897C-B0FF4D715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024360-BD1E-401B-8B97-53D62433F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A0D09DE-241E-4762-8711-3FB495D13E7D}"/>
              </a:ext>
            </a:extLst>
          </p:cNvPr>
          <p:cNvSpPr/>
          <p:nvPr/>
        </p:nvSpPr>
        <p:spPr>
          <a:xfrm>
            <a:off x="5715000" y="4343400"/>
            <a:ext cx="2057400" cy="609600"/>
          </a:xfrm>
          <a:prstGeom prst="ellipse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F61969-8A36-4A50-9EE4-0766278504A7}"/>
              </a:ext>
            </a:extLst>
          </p:cNvPr>
          <p:cNvSpPr txBox="1"/>
          <p:nvPr/>
        </p:nvSpPr>
        <p:spPr>
          <a:xfrm>
            <a:off x="762000" y="4495800"/>
            <a:ext cx="35806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Center within PDG value </a:t>
            </a:r>
          </a:p>
          <a:p>
            <a:r>
              <a:rPr lang="en-US" b="1" dirty="0">
                <a:solidFill>
                  <a:srgbClr val="3333FF"/>
                </a:solidFill>
              </a:rPr>
              <a:t>Width within 1</a:t>
            </a:r>
            <a:r>
              <a:rPr lang="el-GR" b="1" dirty="0">
                <a:solidFill>
                  <a:srgbClr val="3333FF"/>
                </a:solidFill>
                <a:cs typeface="Times New Roman" panose="02020603050405020304" pitchFamily="18" charset="0"/>
              </a:rPr>
              <a:t>σ</a:t>
            </a:r>
            <a:r>
              <a:rPr lang="en-US" b="1" dirty="0">
                <a:solidFill>
                  <a:srgbClr val="3333FF"/>
                </a:solidFill>
              </a:rPr>
              <a:t> of PDG</a:t>
            </a:r>
          </a:p>
        </p:txBody>
      </p:sp>
    </p:spTree>
    <p:extLst>
      <p:ext uri="{BB962C8B-B14F-4D97-AF65-F5344CB8AC3E}">
        <p14:creationId xmlns:p14="http://schemas.microsoft.com/office/powerpoint/2010/main" val="281115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837D37-A086-48D9-9589-6C845D9FA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831336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7FAED4-FD4B-43E9-A20A-3C65DEFA8E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B0431B-ED85-4245-AE10-AEDB743773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143000"/>
            <a:ext cx="3989070" cy="27203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F12495-0F7A-4574-BD56-4C4CA44731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3831336"/>
            <a:ext cx="3989070" cy="272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44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Title</a:t>
            </a:r>
            <a:endParaRPr lang="el-GR" altLang="en-US" sz="4000" i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39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FEF1B9-054C-4EBF-8CD5-28AF5C9103BA}"/>
              </a:ext>
            </a:extLst>
          </p:cNvPr>
          <p:cNvSpPr txBox="1"/>
          <p:nvPr/>
        </p:nvSpPr>
        <p:spPr>
          <a:xfrm>
            <a:off x="914400" y="1905000"/>
            <a:ext cx="45544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Removing mass cuts one-by-one</a:t>
            </a:r>
          </a:p>
          <a:p>
            <a:pPr lvl="1"/>
            <a:endParaRPr lang="en-US" dirty="0"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02EC68-41EF-4F70-88CF-C80AC6A29F72}"/>
              </a:ext>
            </a:extLst>
          </p:cNvPr>
          <p:cNvSpPr>
            <a:spLocks/>
          </p:cNvSpPr>
          <p:nvPr/>
        </p:nvSpPr>
        <p:spPr bwMode="auto">
          <a:xfrm>
            <a:off x="304800" y="37011"/>
            <a:ext cx="838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Low mass 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endParaRPr lang="el-GR" altLang="en-US" sz="4000" i="1" baseline="30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2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FEF1B9-054C-4EBF-8CD5-28AF5C9103BA}"/>
              </a:ext>
            </a:extLst>
          </p:cNvPr>
          <p:cNvSpPr txBox="1"/>
          <p:nvPr/>
        </p:nvSpPr>
        <p:spPr>
          <a:xfrm>
            <a:off x="914400" y="1905000"/>
            <a:ext cx="4554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Removing mass cuts one-by-one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Removing </a:t>
            </a:r>
            <a:r>
              <a:rPr lang="el-GR" altLang="en-US" i="1" dirty="0">
                <a:cs typeface="Times New Roman" panose="02020603050405020304" pitchFamily="18" charset="0"/>
              </a:rPr>
              <a:t>φ π</a:t>
            </a:r>
            <a:r>
              <a:rPr lang="en-US" altLang="en-US" baseline="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 cut this talk</a:t>
            </a:r>
          </a:p>
          <a:p>
            <a:pPr lvl="1"/>
            <a:endParaRPr lang="en-US" dirty="0"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02EC68-41EF-4F70-88CF-C80AC6A29F72}"/>
              </a:ext>
            </a:extLst>
          </p:cNvPr>
          <p:cNvSpPr>
            <a:spLocks/>
          </p:cNvSpPr>
          <p:nvPr/>
        </p:nvSpPr>
        <p:spPr bwMode="auto">
          <a:xfrm>
            <a:off x="304800" y="37011"/>
            <a:ext cx="838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Low mass 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endParaRPr lang="el-GR" altLang="en-US" sz="4000" i="1" baseline="30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340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FEF1B9-054C-4EBF-8CD5-28AF5C9103BA}"/>
              </a:ext>
            </a:extLst>
          </p:cNvPr>
          <p:cNvSpPr txBox="1"/>
          <p:nvPr/>
        </p:nvSpPr>
        <p:spPr>
          <a:xfrm>
            <a:off x="914400" y="1905000"/>
            <a:ext cx="45544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Removing mass cuts one-by-one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Removing </a:t>
            </a:r>
            <a:r>
              <a:rPr lang="el-GR" altLang="en-US" i="1" dirty="0">
                <a:cs typeface="Times New Roman" panose="02020603050405020304" pitchFamily="18" charset="0"/>
              </a:rPr>
              <a:t>φ π</a:t>
            </a:r>
            <a:r>
              <a:rPr lang="en-US" altLang="en-US" baseline="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 cut this talk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Removing </a:t>
            </a:r>
            <a:r>
              <a:rPr lang="en-US" i="1" dirty="0">
                <a:cs typeface="Times New Roman" panose="02020603050405020304" pitchFamily="18" charset="0"/>
              </a:rPr>
              <a:t>K</a:t>
            </a:r>
            <a:r>
              <a:rPr lang="en-US" baseline="30000" dirty="0">
                <a:cs typeface="Times New Roman" panose="02020603050405020304" pitchFamily="18" charset="0"/>
              </a:rPr>
              <a:t>*</a:t>
            </a:r>
            <a:r>
              <a:rPr lang="en-US" dirty="0">
                <a:cs typeface="Times New Roman" panose="02020603050405020304" pitchFamily="18" charset="0"/>
              </a:rPr>
              <a:t> cuts next time</a:t>
            </a:r>
          </a:p>
          <a:p>
            <a:pPr lvl="1"/>
            <a:endParaRPr lang="en-US" dirty="0"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02EC68-41EF-4F70-88CF-C80AC6A29F72}"/>
              </a:ext>
            </a:extLst>
          </p:cNvPr>
          <p:cNvSpPr>
            <a:spLocks/>
          </p:cNvSpPr>
          <p:nvPr/>
        </p:nvSpPr>
        <p:spPr bwMode="auto">
          <a:xfrm>
            <a:off x="304800" y="37011"/>
            <a:ext cx="838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Low mass 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endParaRPr lang="el-GR" altLang="en-US" sz="4000" i="1" baseline="30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21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FEF1B9-054C-4EBF-8CD5-28AF5C9103BA}"/>
              </a:ext>
            </a:extLst>
          </p:cNvPr>
          <p:cNvSpPr txBox="1"/>
          <p:nvPr/>
        </p:nvSpPr>
        <p:spPr>
          <a:xfrm>
            <a:off x="914400" y="1905000"/>
            <a:ext cx="480933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Removing mass cuts one-by-one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Removing </a:t>
            </a:r>
            <a:r>
              <a:rPr lang="el-GR" altLang="en-US" i="1" dirty="0">
                <a:cs typeface="Times New Roman" panose="02020603050405020304" pitchFamily="18" charset="0"/>
              </a:rPr>
              <a:t>φ π</a:t>
            </a:r>
            <a:r>
              <a:rPr lang="en-US" altLang="en-US" baseline="30000" dirty="0">
                <a:cs typeface="Times New Roman" panose="02020603050405020304" pitchFamily="18" charset="0"/>
              </a:rPr>
              <a:t>0</a:t>
            </a:r>
            <a:r>
              <a:rPr lang="en-US" altLang="en-US" dirty="0">
                <a:cs typeface="Times New Roman" panose="02020603050405020304" pitchFamily="18" charset="0"/>
              </a:rPr>
              <a:t> cut this talk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Removing </a:t>
            </a:r>
            <a:r>
              <a:rPr lang="en-US" i="1" dirty="0">
                <a:cs typeface="Times New Roman" panose="02020603050405020304" pitchFamily="18" charset="0"/>
              </a:rPr>
              <a:t>K</a:t>
            </a:r>
            <a:r>
              <a:rPr lang="en-US" baseline="30000" dirty="0">
                <a:cs typeface="Times New Roman" panose="02020603050405020304" pitchFamily="18" charset="0"/>
              </a:rPr>
              <a:t>*</a:t>
            </a:r>
            <a:r>
              <a:rPr lang="en-US" dirty="0">
                <a:cs typeface="Times New Roman" panose="02020603050405020304" pitchFamily="18" charset="0"/>
              </a:rPr>
              <a:t> cuts next time</a:t>
            </a:r>
          </a:p>
          <a:p>
            <a:pPr lvl="1"/>
            <a:endParaRPr lang="en-US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Added in linear background terms </a:t>
            </a:r>
          </a:p>
          <a:p>
            <a:pPr lvl="1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02EC68-41EF-4F70-88CF-C80AC6A29F72}"/>
              </a:ext>
            </a:extLst>
          </p:cNvPr>
          <p:cNvSpPr>
            <a:spLocks/>
          </p:cNvSpPr>
          <p:nvPr/>
        </p:nvSpPr>
        <p:spPr bwMode="auto">
          <a:xfrm>
            <a:off x="304800" y="37011"/>
            <a:ext cx="8382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itchFamily="18" charset="0"/>
              </a:rPr>
              <a:t>Low mass 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endParaRPr lang="el-GR" altLang="en-US" sz="4000" i="1" baseline="30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8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A45809-AF37-447D-811B-7446210DE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1162050"/>
            <a:ext cx="664845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7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A45809-AF37-447D-811B-7446210DE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1162050"/>
            <a:ext cx="6648450" cy="45339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2AEE36A-17E1-4901-BDDE-3ADEC5AD25F5}"/>
              </a:ext>
            </a:extLst>
          </p:cNvPr>
          <p:cNvSpPr/>
          <p:nvPr/>
        </p:nvSpPr>
        <p:spPr>
          <a:xfrm>
            <a:off x="4724400" y="2209800"/>
            <a:ext cx="2790825" cy="304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3B2000-1CB8-4533-979C-4988113C1A38}"/>
              </a:ext>
            </a:extLst>
          </p:cNvPr>
          <p:cNvSpPr txBox="1"/>
          <p:nvPr/>
        </p:nvSpPr>
        <p:spPr>
          <a:xfrm>
            <a:off x="2362200" y="5867400"/>
            <a:ext cx="6008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Error in efficiency code caused enhancement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E9B47CC-779D-4F79-A5E0-E8912A554F3B}"/>
              </a:ext>
            </a:extLst>
          </p:cNvPr>
          <p:cNvCxnSpPr>
            <a:cxnSpLocks/>
          </p:cNvCxnSpPr>
          <p:nvPr/>
        </p:nvCxnSpPr>
        <p:spPr>
          <a:xfrm flipV="1">
            <a:off x="5410200" y="5257800"/>
            <a:ext cx="1524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96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AF91F77-257E-4E8B-A1BD-C1D985741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28" y="1161288"/>
            <a:ext cx="6648450" cy="4533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3B2000-1CB8-4533-979C-4988113C1A38}"/>
              </a:ext>
            </a:extLst>
          </p:cNvPr>
          <p:cNvSpPr txBox="1"/>
          <p:nvPr/>
        </p:nvSpPr>
        <p:spPr>
          <a:xfrm>
            <a:off x="4114800" y="2286000"/>
            <a:ext cx="2935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Efficiency issue fixed</a:t>
            </a:r>
          </a:p>
        </p:txBody>
      </p:sp>
    </p:spTree>
    <p:extLst>
      <p:ext uri="{BB962C8B-B14F-4D97-AF65-F5344CB8AC3E}">
        <p14:creationId xmlns:p14="http://schemas.microsoft.com/office/powerpoint/2010/main" val="317642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9303495-2089-4B0C-8F5C-854B50FD6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3989070" cy="27203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9EF24-63F1-4652-B7A2-5DA4F272C5F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4339" name="Title 1"/>
          <p:cNvSpPr>
            <a:spLocks/>
          </p:cNvSpPr>
          <p:nvPr/>
        </p:nvSpPr>
        <p:spPr bwMode="auto">
          <a:xfrm>
            <a:off x="152400" y="-250825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+</a:t>
            </a:r>
            <a:r>
              <a:rPr lang="en-US" altLang="en-US" sz="4000" i="1" dirty="0">
                <a:cs typeface="Times New Roman" pitchFamily="18" charset="0"/>
              </a:rPr>
              <a:t>K</a:t>
            </a:r>
            <a:r>
              <a:rPr lang="en-US" altLang="en-US" sz="4000" i="1" baseline="30000" dirty="0">
                <a:cs typeface="Times New Roman" pitchFamily="18" charset="0"/>
              </a:rPr>
              <a:t>-</a:t>
            </a:r>
            <a:r>
              <a:rPr lang="el-GR" altLang="en-US" sz="4000" i="1" dirty="0">
                <a:cs typeface="Times New Roman" panose="02020603050405020304" pitchFamily="18" charset="0"/>
              </a:rPr>
              <a:t>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without </a:t>
            </a:r>
            <a:r>
              <a:rPr lang="el-GR" altLang="en-US" sz="4000" i="1" dirty="0">
                <a:cs typeface="Times New Roman" panose="02020603050405020304" pitchFamily="18" charset="0"/>
              </a:rPr>
              <a:t>φ π</a:t>
            </a:r>
            <a:r>
              <a:rPr lang="en-US" altLang="en-US" sz="4000" baseline="30000" dirty="0">
                <a:cs typeface="Times New Roman" panose="02020603050405020304" pitchFamily="18" charset="0"/>
              </a:rPr>
              <a:t>0</a:t>
            </a:r>
            <a:r>
              <a:rPr lang="en-US" altLang="en-US" sz="4000" dirty="0">
                <a:cs typeface="Times New Roman" panose="02020603050405020304" pitchFamily="18" charset="0"/>
              </a:rPr>
              <a:t> cut</a:t>
            </a:r>
            <a:endParaRPr lang="el-GR" altLang="en-US" sz="4000" i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925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51802</TotalTime>
  <Words>243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Mooser</dc:creator>
  <cp:lastModifiedBy>Michael Dugger</cp:lastModifiedBy>
  <cp:revision>348</cp:revision>
  <dcterms:created xsi:type="dcterms:W3CDTF">2010-09-30T20:09:09Z</dcterms:created>
  <dcterms:modified xsi:type="dcterms:W3CDTF">2023-01-31T12:43:13Z</dcterms:modified>
</cp:coreProperties>
</file>